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21"/>
  </p:notes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BA44D-D1F0-4259-8825-B9714967878A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6F47B-B97A-4B9B-AEF2-5829B85E5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95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CA3C-CA14-78AD-9538-918D2A17F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ON </a:t>
            </a:r>
            <a:br>
              <a:rPr lang="en-US" dirty="0"/>
            </a:br>
            <a:r>
              <a:rPr lang="en-US" dirty="0"/>
              <a:t>INTERIOR DESIGNING </a:t>
            </a:r>
            <a:br>
              <a:rPr lang="en-US" dirty="0"/>
            </a:br>
            <a:r>
              <a:rPr lang="en-US" dirty="0"/>
              <a:t>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445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BC08-4540-007E-0678-A1704D36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BUILDING INTERIOR DESIGNS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7C48B2-72E0-6F2E-DC1E-E7CA0C5A0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2348053"/>
            <a:ext cx="4419600" cy="386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ADFE2-DDF2-A49D-D2E3-C2A194B9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307" y="2348053"/>
            <a:ext cx="4979892" cy="38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C219-34AF-E444-7C09-B721302F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/>
              <a:t>BEDROOM INTERIOR DESIGN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5F84-859A-60FC-CABC-CF275A684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BEDROOM DESIGNING SHOULD BE DONE WITH ALMOST CARE AND IT SHOULD BE IN SUCH A WAY THAT GIVES YOU A SPACE WHERE YOU CAN FORGET YOUR STRESS AND RELAX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BEDROOM IS A PLCE WHERE YOU ARE FREE TO DO WHATEVER YOU WANT SO IT SHOULD BE DONE WITH REFERENCE FORM THE CLIENT.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62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FFDC-4270-2E0A-D074-36CD317E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/>
              <a:t>BEDROOM INTERIOR </a:t>
            </a:r>
            <a:r>
              <a:rPr lang="en-US" u="sng" dirty="0" smtClean="0"/>
              <a:t>DESIGN</a:t>
            </a:r>
            <a:endParaRPr lang="en-IN" dirty="0"/>
          </a:p>
        </p:txBody>
      </p:sp>
      <p:pic>
        <p:nvPicPr>
          <p:cNvPr id="2050" name="Picture 2" descr="Top 50 Modern Bedroom Interior Design Ideas For 2022">
            <a:extLst>
              <a:ext uri="{FF2B5EF4-FFF2-40B4-BE49-F238E27FC236}">
                <a16:creationId xmlns:a16="http://schemas.microsoft.com/office/drawing/2014/main" id="{79847BB7-9F49-0707-D7CE-5E397114A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95550"/>
            <a:ext cx="4291950" cy="32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63F3B2-5238-4C3A-671C-1F4AE78A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80" y="2495550"/>
            <a:ext cx="4420720" cy="32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2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8AC3C-EE02-2F92-5220-714B7191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CARS INTERIOR DESIGN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8866-9C76-C15F-171A-5647ED5D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TODAY’S TIME CAR IS A NECESSITY FOR THE PEOPLE.</a:t>
            </a:r>
          </a:p>
          <a:p>
            <a:r>
              <a:rPr lang="en-US" dirty="0"/>
              <a:t>CARS ARE OFTEN CONSIDERED AS HOME AWAY FROM HOME.</a:t>
            </a:r>
          </a:p>
          <a:p>
            <a:r>
              <a:rPr lang="en-US" dirty="0"/>
              <a:t>INTERIOR OF THE CAR TO LOOKIS THE FIRST PRIORITY OF THE COMPANY.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17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9B5E-FB5A-A057-8AB0-91B9CA27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CARS INTERIOR DESIGN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B9DC69-2C97-2262-734B-3FFA5FEAB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483644"/>
            <a:ext cx="5029200" cy="317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94719-06AC-ADED-A0B9-32C7D4B4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483644"/>
            <a:ext cx="50292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6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25FF-34E8-2FCC-BBF6-C410CBCF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3D INTERIOR HOME DESIGNS</a:t>
            </a:r>
            <a:endParaRPr lang="en-IN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C3DEDB-3656-C6E4-1889-7446ACBC7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165" y="2170673"/>
            <a:ext cx="3960765" cy="3932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A0231-006A-54BA-E94E-FFD9496D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72" y="2170673"/>
            <a:ext cx="5372100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2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FE26-B6A4-1765-1304-E555DE0B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u="sng" dirty="0"/>
              <a:t>WHY US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B021-0A09-8E13-421A-D9D06B033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MAIN MOTTO IS OUR CLIENTS FULL SATISFACTION AND OUR PEOPLE THRIVE WITH FULL DEDICATION AND HARDWORK TO SATISFY OUR CLIENTS.</a:t>
            </a:r>
          </a:p>
          <a:p>
            <a:r>
              <a:rPr lang="en-US" dirty="0"/>
              <a:t>DUE TO WHICH WE HAVE 100% SATISFACTORY RATE FROM THE RESULTS FROM OUR CLIENTS.</a:t>
            </a:r>
          </a:p>
          <a:p>
            <a:r>
              <a:rPr lang="en-US" dirty="0"/>
              <a:t>WE RE THE ONE OF THE BEST INTERIOR DESIGNING COMPANY IN THE TOWN.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9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56C6-DF86-F479-B1B1-A5FDC143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CONCLUSION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C85B-0565-49C0-39CA-FDD15A6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INTERIOR DESIGN IS A SCIENCE AS WELL AS AN ART OF UNDERSTANDING CLIENTS BEHAVIOUR TO CREATE FUNCTIONAL SPACES WITHIN A BUILDING.</a:t>
            </a:r>
          </a:p>
          <a:p>
            <a:r>
              <a:rPr lang="en-US" dirty="0"/>
              <a:t>DECORATION IS AN ART OF FURNISHING OR ADORNING OF A SPACE WITH FASHIONABLE AND BEAUTIFUL ITEMS .</a:t>
            </a:r>
          </a:p>
          <a:p>
            <a:r>
              <a:rPr lang="en-US" dirty="0"/>
              <a:t>TO CUT SHORT THE DEFINITION,”INTERIOR DESIGNING MAY DECORATE ,BUT DECORATORS  DO NOT DESIGN.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91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7235" y="2717074"/>
            <a:ext cx="572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/>
              <a:t>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415903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A720-5959-A6FF-2C9D-2E24A82D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03F2-9D1A-162C-8A1E-377C1F40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u="sng" dirty="0" smtClean="0"/>
              <a:t>PROJECT BY:- </a:t>
            </a:r>
            <a:r>
              <a:rPr lang="en-US" sz="4400" b="1" dirty="0" smtClean="0"/>
              <a:t>SAAD SHAIKH</a:t>
            </a:r>
          </a:p>
          <a:p>
            <a:r>
              <a:rPr lang="en-US" sz="4400" u="sng" dirty="0" smtClean="0"/>
              <a:t>PPT &amp; REPORT BY</a:t>
            </a:r>
            <a:r>
              <a:rPr lang="en-US" sz="4400" dirty="0" smtClean="0"/>
              <a:t>:-</a:t>
            </a:r>
            <a:r>
              <a:rPr lang="en-US" sz="4400" b="1" dirty="0" smtClean="0"/>
              <a:t>MANAN SUTHAR</a:t>
            </a:r>
            <a:endParaRPr lang="en-IN" sz="4400" b="1" dirty="0" smtClean="0"/>
          </a:p>
          <a:p>
            <a:r>
              <a:rPr lang="en-IN" sz="4400" u="sng" dirty="0" smtClean="0"/>
              <a:t>GUIDED BY</a:t>
            </a:r>
            <a:r>
              <a:rPr lang="en-IN" sz="4400" dirty="0" smtClean="0"/>
              <a:t> :-</a:t>
            </a:r>
            <a:r>
              <a:rPr lang="en-IN" sz="4400" b="1" dirty="0" smtClean="0"/>
              <a:t> YASH SUTHAR</a:t>
            </a:r>
          </a:p>
          <a:p>
            <a:r>
              <a:rPr lang="en-IN" sz="4400" u="sng" dirty="0" smtClean="0"/>
              <a:t>SUBMITTED TO:-</a:t>
            </a:r>
            <a:endParaRPr lang="en-IN" sz="4400" b="1" u="sng" dirty="0" smtClean="0"/>
          </a:p>
          <a:p>
            <a:r>
              <a:rPr lang="en-IN" sz="4400" b="1" dirty="0" smtClean="0"/>
              <a:t>PARUL POLYTECHNIC INSTITUTE (PPI)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2406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9144" y="2769326"/>
            <a:ext cx="653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INTERIOR DESIGNING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12471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C96C-427B-F139-FD0D-59DFB2C9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WHAT IS INTERIOR DESIGNING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CB21-0F63-249D-0418-4CCB2BB8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INTERIOR DESIGNING IS THE PROCESS OF IMPROVISING THE DEGREE OF EXCELLENCE OF SOMETHING IN INTERIOR AS WELL AS INCLUDING THE EXTERIORS OF THE GIVEN SPACE OR GIVEN BUILDINGS.</a:t>
            </a:r>
          </a:p>
          <a:p>
            <a:r>
              <a:rPr lang="en-US" dirty="0"/>
              <a:t>IT’S THE PROCESS OF SHAPING THE KNOWLEDGE OF INTERIOR SPACE ,THROUGH UNSCRUPULOUS WAY OF SPACE PROVIDEDAND SURFACE TREATMENT FOR THE BETTERMENT OF OUR LIVING.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362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A199-308A-CF7F-7DF8-2C621E39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/>
              <a:t>WHY IS AN EXPERT FOR INTERIOR DESIGNING NEEDED?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86F8-3E58-1007-2C19-82277E3B3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KNOW,THAT DESIGNING OF THE INTERIOR IS THE PROCESS OF IMPROVISING THE DEGREE OF EXCELENCE OF INTERIORS BYUDERSTANDING THE NAME OF THE CLIENTS.S IT IS VERY IMPORTANT TO SELECT A PROFFESSIONAL AND A FAMOUS </a:t>
            </a:r>
            <a:r>
              <a:rPr lang="en-US" b="1" dirty="0"/>
              <a:t>INTERIOR DESIGNER, </a:t>
            </a:r>
            <a:r>
              <a:rPr lang="en-US" dirty="0"/>
              <a:t>WHO REALLY KNOWS WHAT HE IS DOING.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8415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E727-3021-4C2E-4E55-6400787F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OFFICE INTERIOR DESIGNS</a:t>
            </a:r>
            <a:endParaRPr lang="en-IN" u="sng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A9B0F2-F168-8A68-700B-5D4B6E67A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TODAY’S WORLD PEOPLE WANT THEIR WORKSPACE TO LOOK LIKE A BUISSINESS CONFERENCE ROOM.</a:t>
            </a:r>
          </a:p>
          <a:p>
            <a:r>
              <a:rPr lang="en-US" dirty="0"/>
              <a:t>THEY WANT THEIR OFFICE TO BE THE BEST WORLD CLASS WORKSPACE.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002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B3F7-F488-0B0D-87EB-3282693B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OFFICE INTERIOR DESIGNS</a:t>
            </a:r>
            <a:endParaRPr lang="en-IN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0D9A161-67AB-C95E-3EE1-60E611710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354" y="2826212"/>
            <a:ext cx="3206774" cy="2755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87BE9-2466-39AF-2E31-225F7AF9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10" y="2879262"/>
            <a:ext cx="3631290" cy="27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3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17CF-91D1-1F3F-DAD8-678E5E1F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HOME INTERIOR DESIGNS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ABE5-AD53-372A-8525-CC5BE7B5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WANTS THEIR HOUSE TO BE DECORATED WITH CREATIVE IDAS AND GET A GREAT REALXIG AND SMOOTHING ENVIRONMENT.</a:t>
            </a:r>
          </a:p>
          <a:p>
            <a:r>
              <a:rPr lang="en-US" dirty="0"/>
              <a:t>PEOPLE WANT THEIR HOUSE TO LOOK LUXURIOUS BY ADDING EXOENSIVE ELEMENTS ON THE WALLS AND CARPETS ON THE FLOORS</a:t>
            </a:r>
            <a:r>
              <a:rPr lang="en-IN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6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025A-40B2-F04C-FDC1-D535CBC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HOME INTERIOR DESIGNS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14797-4DD6-AD7B-BB7E-C185C0829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528" y="2524125"/>
            <a:ext cx="4373096" cy="3123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0485F-138A-C7EF-22BD-80FD0265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61" y="2524125"/>
            <a:ext cx="4754112" cy="31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9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3FEC-E03A-E4C7-B111-18FC571B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BUILDING INTERIOR DESIGNS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D73E-091A-A4B9-3B0D-CF94CC741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TODAY’S WORLD EVERYONE WANTS A GOOD DESIGN BUILDING AND SPACE TO LIVE IN.</a:t>
            </a:r>
          </a:p>
          <a:p>
            <a:r>
              <a:rPr lang="en-US" dirty="0"/>
              <a:t>THEY WANT THE DESIGN OF THE BUILDING TO LOOK VIBRANT AND EYECATCHING SO THAT IT HEPS BY ATTRACTING PEOPLE.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093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55</TotalTime>
  <Words>486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Garamond</vt:lpstr>
      <vt:lpstr>Savon</vt:lpstr>
      <vt:lpstr>PRESENTATION  ON  INTERIOR DESIGNING  PROJECT</vt:lpstr>
      <vt:lpstr>PowerPoint Presentation</vt:lpstr>
      <vt:lpstr>WHAT IS INTERIOR DESIGNING</vt:lpstr>
      <vt:lpstr>WHY IS AN EXPERT FOR INTERIOR DESIGNING NEEDED?</vt:lpstr>
      <vt:lpstr>OFFICE INTERIOR DESIGNS</vt:lpstr>
      <vt:lpstr>OFFICE INTERIOR DESIGNS</vt:lpstr>
      <vt:lpstr>HOME INTERIOR DESIGNS</vt:lpstr>
      <vt:lpstr>HOME INTERIOR DESIGNS</vt:lpstr>
      <vt:lpstr>BUILDING INTERIOR DESIGNS</vt:lpstr>
      <vt:lpstr>BUILDING INTERIOR DESIGNS</vt:lpstr>
      <vt:lpstr>BEDROOM INTERIOR DESIGN </vt:lpstr>
      <vt:lpstr>BEDROOM INTERIOR DESIGN</vt:lpstr>
      <vt:lpstr>CARS INTERIOR DESIGN</vt:lpstr>
      <vt:lpstr>CARS INTERIOR DESIGN</vt:lpstr>
      <vt:lpstr>3D INTERIOR HOME DESIGNS</vt:lpstr>
      <vt:lpstr>WHY US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  INTERIOR DESIGNING  PROJECT</dc:title>
  <dc:creator>Manan Suthar</dc:creator>
  <cp:lastModifiedBy>JMS</cp:lastModifiedBy>
  <cp:revision>3</cp:revision>
  <dcterms:created xsi:type="dcterms:W3CDTF">2022-12-26T11:28:37Z</dcterms:created>
  <dcterms:modified xsi:type="dcterms:W3CDTF">2022-12-26T12:35:08Z</dcterms:modified>
</cp:coreProperties>
</file>